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38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671A0-6994-4F14-94EA-C8FDB87F442F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CA286-40A1-42E6-9AEA-60597FF7B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749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CA286-40A1-42E6-9AEA-60597FF7BA8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593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752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9188587" cy="729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0152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144"/>
            <a:ext cx="9289032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5704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545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4702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5121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566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748464" cy="682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964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4000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3972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</Words>
  <Application>Microsoft Office PowerPoint</Application>
  <PresentationFormat>Экран (4:3)</PresentationFormat>
  <Paragraphs>1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МИРОВЫЕ РЕЛИГИИ  НАЦИОНАЛЬНЫЕ РЕЛИГИИ</dc:title>
  <dc:creator>user</dc:creator>
  <cp:lastModifiedBy>User</cp:lastModifiedBy>
  <cp:revision>16</cp:revision>
  <dcterms:created xsi:type="dcterms:W3CDTF">2023-12-02T14:59:29Z</dcterms:created>
  <dcterms:modified xsi:type="dcterms:W3CDTF">2023-12-11T07:16:48Z</dcterms:modified>
</cp:coreProperties>
</file>